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December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(January</a:t>
            </a:r>
            <a:r>
              <a:rPr/>
              <a:t> </a:t>
            </a:r>
            <a:r>
              <a:rPr/>
              <a:t>15,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December 2019</a:t>
            </a:r>
          </a:p>
          <a:p>
            <a:pPr lvl="1"/>
            <a:r>
              <a:rPr b="1"/>
              <a:t>36% change compared to December 2018 (11 total crimes)</a:t>
            </a:r>
          </a:p>
          <a:p>
            <a:pPr lvl="1"/>
            <a:r>
              <a:rPr b="1"/>
              <a:t>7 crime(s) against persons in December 2019</a:t>
            </a:r>
          </a:p>
          <a:p>
            <a:pPr lvl="1"/>
            <a:r>
              <a:rPr b="1"/>
              <a:t>17% change compared to December 2018 (6 crimes against persons)</a:t>
            </a:r>
          </a:p>
          <a:p>
            <a:pPr lvl="1"/>
            <a:r>
              <a:rPr b="1"/>
              <a:t>127 total crimes in 2019</a:t>
            </a:r>
          </a:p>
          <a:p>
            <a:pPr lvl="1"/>
            <a:r>
              <a:rPr b="1"/>
              <a:t>7% change compared to this time in 2018 (119 total crimes)</a:t>
            </a:r>
          </a:p>
          <a:p>
            <a:pPr lvl="1"/>
            <a:r>
              <a:rPr b="1"/>
              <a:t>44 crime(s) against persons in 2019</a:t>
            </a:r>
          </a:p>
          <a:p>
            <a:pPr lvl="1"/>
            <a:r>
              <a:rPr b="1"/>
              <a:t>-2% change compared to this time in 2018 (45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4080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33915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63541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56596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78609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33204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December 2019</a:t>
            </a:r>
          </a:p>
          <a:p>
            <a:pPr lvl="1"/>
            <a:r>
              <a:rPr b="1"/>
              <a:t>9% change compared to December 2018 (11 total crimes)</a:t>
            </a:r>
          </a:p>
          <a:p>
            <a:pPr lvl="1"/>
            <a:r>
              <a:rPr b="1"/>
              <a:t>3 crime(s) against persons in December 2019</a:t>
            </a:r>
          </a:p>
          <a:p>
            <a:pPr lvl="1"/>
            <a:r>
              <a:rPr b="1"/>
              <a:t>200% change compared to December 2018 (1 crimes against persons)</a:t>
            </a:r>
          </a:p>
          <a:p>
            <a:pPr lvl="1"/>
            <a:r>
              <a:rPr b="1"/>
              <a:t>175 total crimes in 2019</a:t>
            </a:r>
          </a:p>
          <a:p>
            <a:pPr lvl="1"/>
            <a:r>
              <a:rPr b="1"/>
              <a:t>-7% change compared to this time in 2018 (189 total crimes)</a:t>
            </a:r>
          </a:p>
          <a:p>
            <a:pPr lvl="1"/>
            <a:r>
              <a:rPr b="1"/>
              <a:t>35 crime(s) against persons in 2019</a:t>
            </a:r>
          </a:p>
          <a:p>
            <a:pPr lvl="1"/>
            <a:r>
              <a:rPr b="1"/>
              <a:t>-24% change compared to this time in 2018 (46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52982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40781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33899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9494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80985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1049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(Fountain Park)</a:t>
            </a:r>
          </a:p>
          <a:p>
            <a:pPr lvl="1"/>
            <a:r>
              <a:rPr b="1"/>
              <a:t>The maximum number of crimes in one neighborhood was 100 (Central West End)</a:t>
            </a:r>
          </a:p>
          <a:p>
            <a:pPr lvl="1"/>
            <a:r>
              <a:rPr b="1"/>
              <a:t>The mean number of crimes in one neighborhood was 19.33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8.97 (Lewis Place)</a:t>
            </a:r>
          </a:p>
          <a:p>
            <a:pPr lvl="1"/>
            <a:r>
              <a:rPr b="1"/>
              <a:t>The mean rate of crimes in one neighborhood was 4.64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December 2019</a:t>
            </a:r>
          </a:p>
          <a:p>
            <a:pPr lvl="1"/>
            <a:r>
              <a:rPr b="1"/>
              <a:t>11% change compared to December 2018 (18 total crimes)</a:t>
            </a:r>
          </a:p>
          <a:p>
            <a:pPr lvl="1"/>
            <a:r>
              <a:rPr b="1"/>
              <a:t>6 crime(s) against persons in December 2019</a:t>
            </a:r>
          </a:p>
          <a:p>
            <a:pPr lvl="1"/>
            <a:r>
              <a:rPr b="1"/>
              <a:t>-25% change compared to December 2018 (8 crimes against persons)</a:t>
            </a:r>
          </a:p>
          <a:p>
            <a:pPr lvl="1"/>
            <a:r>
              <a:rPr b="1"/>
              <a:t>224 total crimes in 2019</a:t>
            </a:r>
          </a:p>
          <a:p>
            <a:pPr lvl="1"/>
            <a:r>
              <a:rPr b="1"/>
              <a:t>-12% change compared to this time in 2018 (254 total crimes)</a:t>
            </a:r>
          </a:p>
          <a:p>
            <a:pPr lvl="1"/>
            <a:r>
              <a:rPr b="1"/>
              <a:t>68 crime(s) against persons in 2019</a:t>
            </a:r>
          </a:p>
          <a:p>
            <a:pPr lvl="1"/>
            <a:r>
              <a:rPr b="1"/>
              <a:t>0% change compared to this time in 2018 (68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17666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41873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74202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64355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15143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80256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27231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5031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31957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03350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55744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61957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27356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00005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84672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2565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86041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02092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08269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98506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41340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23090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 total crimes in December 2019</a:t>
            </a:r>
          </a:p>
          <a:p>
            <a:pPr lvl="1"/>
            <a:r>
              <a:rPr b="1"/>
              <a:t>-79% change compared to December 2018 (14 total crimes)</a:t>
            </a:r>
          </a:p>
          <a:p>
            <a:pPr lvl="1"/>
            <a:r>
              <a:rPr b="1"/>
              <a:t>1 crime(s) against persons in December 2019</a:t>
            </a:r>
          </a:p>
          <a:p>
            <a:pPr lvl="1"/>
            <a:r>
              <a:rPr b="1"/>
              <a:t>-80% change compared to December 2018 (5 crimes against persons)</a:t>
            </a:r>
          </a:p>
          <a:p>
            <a:pPr lvl="1"/>
            <a:r>
              <a:rPr b="1"/>
              <a:t>163 total crimes in 2019</a:t>
            </a:r>
          </a:p>
          <a:p>
            <a:pPr lvl="1"/>
            <a:r>
              <a:rPr b="1"/>
              <a:t>-3% change compared to this time in 2018 (168 total crimes)</a:t>
            </a:r>
          </a:p>
          <a:p>
            <a:pPr lvl="1"/>
            <a:r>
              <a:rPr b="1"/>
              <a:t>67 crime(s) against persons in 2019</a:t>
            </a:r>
          </a:p>
          <a:p>
            <a:pPr lvl="1"/>
            <a:r>
              <a:rPr b="1"/>
              <a:t>43% change compared to this time in 2018 (47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24925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11926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17486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30012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89434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12093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2020-01-15T18:07:26Z</dcterms:created>
  <dcterms:modified xsi:type="dcterms:W3CDTF">2020-01-15T18:07:26Z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(January 15,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December 2019</vt:lpwstr>
  </property>
</Properties>
</file>